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Lora"/>
      <p:regular r:id="rId17"/>
    </p:embeddedFont>
    <p:embeddedFont>
      <p:font typeface="Lora"/>
      <p:regular r:id="rId18"/>
    </p:embeddedFont>
    <p:embeddedFont>
      <p:font typeface="Lora"/>
      <p:regular r:id="rId19"/>
    </p:embeddedFont>
    <p:embeddedFont>
      <p:font typeface="Lora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297430"/>
            <a:ext cx="7468553" cy="1438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🚀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Viralen Social Media Content Erstellen 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🚀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09491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Entdecke, wie Du mit diesem Prompt fesselnde Social-Media-Posts erstellst. Steigere Deine Reichweite und fördere Conversions. Optimiere Deine Inhalte für jede Plattform und erreiche Deine Zielgruppe effektiv.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53104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4" y="5538668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5513189"/>
            <a:ext cx="2539603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D6E5EF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Tasso Mitsarakis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641521"/>
            <a:ext cx="7468553" cy="1438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🎯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Fazit: Viralen Content, der performt! 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🎯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43900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Schluss mit langweiligen Posts. Nutze Storytelling und Interaktion. Optimiere für jede Plattform. Steigere Dein Engagement und erreiche mehr!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27027"/>
            <a:ext cx="12954952" cy="1438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🎯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Optimiere Deinen Prompt für Maximale Wirkung 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🎯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96382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Kern des Prompts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55093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“Agiere als erfahrener Social-Media-Strategist... Generiere \[ANZAHL] Social-Media-Posts, um \[PRODUKT/SERVICE] zu bewerben."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96382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Plattform-Spezifisch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555093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"...und Engagement auf \[PLATTFORMEN: Instagram, Twitter, LinkedIn etc.] zu steigern.” Wähle die passenden Plattformen aus.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96382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Zielgruppen Info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555093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Passe den Prompt an. Füge demografische Daten hinzu. (Z.B. Junge Berufstätige, Fitness-Enthusiasten)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418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7715" y="3833693"/>
            <a:ext cx="12254746" cy="652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📝</a:t>
            </a:r>
            <a:pPr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Hintergrundinformationen für Deinen Erfolg </a:t>
            </a:r>
            <a:pPr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📝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67715" y="5062061"/>
            <a:ext cx="493514" cy="493514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5" name="Text 2"/>
          <p:cNvSpPr/>
          <p:nvPr/>
        </p:nvSpPr>
        <p:spPr>
          <a:xfrm>
            <a:off x="958096" y="5153978"/>
            <a:ext cx="112752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480542" y="5062061"/>
            <a:ext cx="2637949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Zielgruppe Definieren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480542" y="5516047"/>
            <a:ext cx="5725001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Wer soll erreicht werden? Junge Berufstätige? Unternehmer?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424857" y="5062061"/>
            <a:ext cx="493514" cy="493514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9" name="Text 6"/>
          <p:cNvSpPr/>
          <p:nvPr/>
        </p:nvSpPr>
        <p:spPr>
          <a:xfrm>
            <a:off x="7588448" y="5153978"/>
            <a:ext cx="166330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8137684" y="5062061"/>
            <a:ext cx="301537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Markenstimme Anpassen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8137684" y="5516047"/>
            <a:ext cx="5725001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Wie soll Deine Marke klingen? Verspielt? Autoritativ?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767715" y="6332934"/>
            <a:ext cx="493514" cy="493514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13" name="Text 10"/>
          <p:cNvSpPr/>
          <p:nvPr/>
        </p:nvSpPr>
        <p:spPr>
          <a:xfrm>
            <a:off x="928211" y="6424851"/>
            <a:ext cx="172522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480542" y="6332934"/>
            <a:ext cx="2659380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Vorteile Herausstellen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480542" y="6786920"/>
            <a:ext cx="5725001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Was sind die wichtigsten Features? Wertangebote auflisten!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7424857" y="6332934"/>
            <a:ext cx="493514" cy="493514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17" name="Text 14"/>
          <p:cNvSpPr/>
          <p:nvPr/>
        </p:nvSpPr>
        <p:spPr>
          <a:xfrm>
            <a:off x="7587615" y="6424851"/>
            <a:ext cx="167878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8137684" y="6332934"/>
            <a:ext cx="294167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Call-to-Action Festlegen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8137684" y="6786920"/>
            <a:ext cx="5725001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Was sollen die Nutzer tun? "Jetzt shoppen"?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547693"/>
            <a:ext cx="7468553" cy="1438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✅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Ziele: Engagement &amp; Optimierung 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✅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345180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</p:sp>
      <p:sp>
        <p:nvSpPr>
          <p:cNvPr id="5" name="Text 2"/>
          <p:cNvSpPr/>
          <p:nvPr/>
        </p:nvSpPr>
        <p:spPr>
          <a:xfrm>
            <a:off x="1077039" y="3584496"/>
            <a:ext cx="309729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Maximales Engagement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4080034"/>
            <a:ext cx="31359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Überzeugende Texte erstellen.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3345180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</p:sp>
      <p:sp>
        <p:nvSpPr>
          <p:cNvPr id="8" name="Text 5"/>
          <p:cNvSpPr/>
          <p:nvPr/>
        </p:nvSpPr>
        <p:spPr>
          <a:xfrm>
            <a:off x="4930973" y="3584496"/>
            <a:ext cx="305812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Plattform-Optimierung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4080034"/>
            <a:ext cx="31359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Inhalte anpassen (kurz für Twitter).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324713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444752"/>
          </a:solidFill>
          <a:ln/>
        </p:spPr>
      </p:sp>
      <p:sp>
        <p:nvSpPr>
          <p:cNvPr id="11" name="Text 8"/>
          <p:cNvSpPr/>
          <p:nvPr/>
        </p:nvSpPr>
        <p:spPr>
          <a:xfrm>
            <a:off x="1077039" y="556402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Optionale Elemente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6059567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Emojis, Hashtags einsetzen.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061680"/>
            <a:ext cx="7468553" cy="1438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📢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Beispiel-Post-Strukturen 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📢</a:t>
            </a:r>
            <a:endParaRPr lang="en-US" sz="44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4" y="2859167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93513" y="309848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Instagram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393513" y="3594021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Bild + knackige Caption + Hashtags.</a:t>
            </a:r>
            <a:endParaRPr lang="en-US" sz="18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4295418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93513" y="453473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Twitter/X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393513" y="5030272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Prägnante Aussage + CTA.</a:t>
            </a:r>
            <a:endParaRPr lang="en-US" sz="18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5731669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393513" y="59709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LinkedIn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393513" y="6466522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Story + Daten + Community-Frage.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022050"/>
            <a:ext cx="11247953" cy="719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🔥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Pro-Tipp: So wird Dein Content viral 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🔥</a:t>
            </a:r>
            <a:endParaRPr lang="en-US" sz="44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4" y="5100280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593800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Storytelling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7724" y="6433542"/>
            <a:ext cx="296941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Emotionale Verbindung aufbauen.</a:t>
            </a:r>
            <a:endParaRPr lang="en-US" sz="18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116" y="5100280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66116" y="593800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Hooks Testen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166116" y="6433542"/>
            <a:ext cx="296953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Fragen, Zahlen, Aussagen nutzen.</a:t>
            </a:r>
            <a:endParaRPr lang="en-US" sz="18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627" y="5100280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94627" y="593800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Formate Mischen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494627" y="6433542"/>
            <a:ext cx="296953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Bilder, Videos, Umfragen verwenden.</a:t>
            </a:r>
            <a:endParaRPr lang="en-US" sz="18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3138" y="5100280"/>
            <a:ext cx="598408" cy="5984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23138" y="593800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Interaktion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23138" y="6433542"/>
            <a:ext cx="296953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Fragen, Abstimmungen starten.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78167"/>
            <a:ext cx="11165681" cy="719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📊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LinkedIn: Persönliche Story &amp; Daten 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📊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957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Storytelling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8697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Nutze persönliche Erfahrungen oder ein Problem-Lösungs-Format, um eine emotionale Verbindung zu Deinem Publikum aufzubauen.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7957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Daten Einbinden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38697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Verwende Statistiken, Studien oder Umfrageergebnisse, um Deine Aussagen zu untermauern und Deine Glaubwürdigkeit zu erhöhen.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980718"/>
            <a:ext cx="9582626" cy="719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🚀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Instagram: Visuell &amp; Interaktiv 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🚀</a:t>
            </a:r>
            <a:endParaRPr lang="en-US" sz="44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724" y="2178725"/>
            <a:ext cx="6297930" cy="389239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637032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Hochwertiges Bild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6865858"/>
            <a:ext cx="629793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Ein ansprechendes Bild fesselt.</a:t>
            </a:r>
            <a:endParaRPr lang="en-US" sz="18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627" y="2178725"/>
            <a:ext cx="6298049" cy="38923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94627" y="637032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Interaktive Caption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94627" y="6865858"/>
            <a:ext cx="62980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CTA motiviert zum Handeln.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48728"/>
            <a:ext cx="10651569" cy="719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🔥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Twitter/X: Prägnant &amp; Kontrovers </a:t>
            </a:r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🔥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53195" y="427446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Hook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770001"/>
            <a:ext cx="373165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Starte mit einer gewagten Aussage.</a:t>
            </a:r>
            <a:endParaRPr lang="en-US" sz="18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131" y="2446734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97260" y="4201597"/>
            <a:ext cx="108942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750"/>
              </a:lnSpc>
              <a:buNone/>
            </a:pPr>
            <a:r>
              <a:rPr lang="en-US" sz="23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350" dirty="0"/>
          </a:p>
        </p:txBody>
      </p:sp>
      <p:sp>
        <p:nvSpPr>
          <p:cNvPr id="7" name="Text 4"/>
          <p:cNvSpPr/>
          <p:nvPr/>
        </p:nvSpPr>
        <p:spPr>
          <a:xfrm>
            <a:off x="9941243" y="305121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Frage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41243" y="3546753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Stelle eine Frage zum Nachdenken.</a:t>
            </a:r>
            <a:endParaRPr lang="en-US" sz="185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31" y="2446734"/>
            <a:ext cx="4534138" cy="45341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52698" y="3256955"/>
            <a:ext cx="160615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750"/>
              </a:lnSpc>
              <a:buNone/>
            </a:pPr>
            <a:r>
              <a:rPr lang="en-US" sz="23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350" dirty="0"/>
          </a:p>
        </p:txBody>
      </p:sp>
      <p:sp>
        <p:nvSpPr>
          <p:cNvPr id="11" name="Text 7"/>
          <p:cNvSpPr/>
          <p:nvPr/>
        </p:nvSpPr>
        <p:spPr>
          <a:xfrm>
            <a:off x="9941243" y="54977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CTA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41243" y="599324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Platziere den Call-to-Action am Ende.</a:t>
            </a:r>
            <a:endParaRPr lang="en-US" sz="185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46734"/>
            <a:ext cx="4534138" cy="45341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77163" y="5964674"/>
            <a:ext cx="16668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750"/>
              </a:lnSpc>
              <a:buNone/>
            </a:pPr>
            <a:r>
              <a:rPr lang="en-US" sz="23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2025-02-13T06:39:48Z</dcterms:created>
  <dcterms:modified xsi:type="dcterms:W3CDTF">2025-02-13T06:39:48Z</dcterms:modified>
</cp:coreProperties>
</file>